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79" r:id="rId7"/>
    <p:sldId id="285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79" autoAdjust="0"/>
  </p:normalViewPr>
  <p:slideViewPr>
    <p:cSldViewPr snapToGrid="0" snapToObjects="1">
      <p:cViewPr varScale="1">
        <p:scale>
          <a:sx n="74" d="100"/>
          <a:sy n="74" d="100"/>
        </p:scale>
        <p:origin x="2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 </a:t>
            </a:r>
            <a:r>
              <a:rPr lang="en-US" sz="26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Cognitics</a:t>
            </a:r>
            <a:r>
              <a:rPr lang="en-US" sz="26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Inc. </a:t>
            </a:r>
          </a:p>
          <a:p>
            <a:pPr>
              <a:lnSpc>
                <a:spcPts val="5500"/>
              </a:lnSpc>
            </a:pP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Aaron Brinton, Vice President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Team effort by Cesium, CAE, and </a:t>
            </a:r>
            <a:r>
              <a:rPr lang="en-US" dirty="0" err="1"/>
              <a:t>Cognitics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dirty="0"/>
              <a:t>Dragonfly is a prototype application for Global Situational Awareness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Integrates with Rapid3D infrastructure for generation of 3D content from full motion video (FMV)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Dragonfly datastore includes static 3D content as well as processed content from Rapid3D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3D content is indexed using </a:t>
            </a:r>
            <a:r>
              <a:rPr lang="en-US" dirty="0" err="1"/>
              <a:t>GeoVolumes</a:t>
            </a:r>
            <a:r>
              <a:rPr lang="en-US" dirty="0"/>
              <a:t> and filtered using visible bounds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41496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2930</TotalTime>
  <Words>84</Words>
  <Application>Microsoft Office PowerPoint</Application>
  <PresentationFormat>Widescreen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Overview</vt:lpstr>
      <vt:lpstr>Video</vt:lpstr>
      <vt:lpstr>Questions and Answers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Aaron Brinton</cp:lastModifiedBy>
  <cp:revision>143</cp:revision>
  <dcterms:created xsi:type="dcterms:W3CDTF">2020-04-17T22:01:33Z</dcterms:created>
  <dcterms:modified xsi:type="dcterms:W3CDTF">2020-09-24T13:52:38Z</dcterms:modified>
</cp:coreProperties>
</file>